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84A"/>
    <a:srgbClr val="EDD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24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Evan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/>
          <a:srcRect/>
          <a:stretch>
            <a:fillRect l="-1725" t="-36983" r="1725" b="2983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Nikita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111" t="-39353" r="-100407" b="-272719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Alisa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Kevin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14" t="-80229" r="-38773" b="-66045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Ethan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2722" t="-5912" r="-1626" b="-169940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Will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/>
          <a:srcRect/>
          <a:stretch>
            <a:fillRect l="-14644" t="-5531" r="-1984" b="-11097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Coen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4161" t="-23496" r="6412" b="-46466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1725" t="-36983" r="1725" b="29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Evan</a:t>
          </a:r>
        </a:p>
      </dsp:txBody>
      <dsp:txXfrm>
        <a:off x="1010227" y="2002299"/>
        <a:ext cx="950802" cy="490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111" t="-39353" r="-100407" b="-27271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Nikita</a:t>
          </a:r>
        </a:p>
      </dsp:txBody>
      <dsp:txXfrm>
        <a:off x="1010227" y="2002299"/>
        <a:ext cx="950802" cy="490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Alisa</a:t>
          </a:r>
        </a:p>
      </dsp:txBody>
      <dsp:txXfrm>
        <a:off x="1010227" y="2002299"/>
        <a:ext cx="950802" cy="490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14" t="-80229" r="-38773" b="-6604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Kevin</a:t>
          </a:r>
        </a:p>
      </dsp:txBody>
      <dsp:txXfrm>
        <a:off x="1010227" y="2002299"/>
        <a:ext cx="950802" cy="4902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2722" t="-5912" r="-1626" b="-16994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Ethan</a:t>
          </a:r>
        </a:p>
      </dsp:txBody>
      <dsp:txXfrm>
        <a:off x="1010227" y="2002299"/>
        <a:ext cx="950802" cy="4902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14644" t="-5531" r="-1984" b="-1109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Will</a:t>
          </a:r>
        </a:p>
      </dsp:txBody>
      <dsp:txXfrm>
        <a:off x="1010227" y="2002299"/>
        <a:ext cx="950802" cy="4902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4161" t="-23496" r="6412" b="-4646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Coen</a:t>
          </a:r>
        </a:p>
      </dsp:txBody>
      <dsp:txXfrm>
        <a:off x="1010227" y="2002299"/>
        <a:ext cx="950802" cy="490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FE77-4F14-4052-9263-C3C6EED3A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DA491-ADD7-4A91-BF28-ECCD7CC37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260E5-7A17-429D-A455-3D7FE4C9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4F8B8-C33C-4268-AA77-FAA122A4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C6223-DBD1-4F22-AF78-451E73B1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132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C296-8CEB-4826-A174-8A816C89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B804E-307B-4E1C-B6E6-A7D49849E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519A2-5B97-4091-94B3-1F23B495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2C92-2090-401A-A7AE-0F319392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12F95-90D5-4E44-AA58-F2740082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23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38C6A-ACBD-478D-B984-DE6D331AE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180C5-DAC7-4F24-B951-C414CB2B9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C492A-BEB1-4F65-BCDB-48F35D29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9A673-5D18-42FA-9BA4-DA5EA773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B6AF8-B87F-4280-A445-9E65243C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289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FABD-4FC5-458A-B2FE-D79AC439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AACCC-B121-468D-96A9-CC7AEE8C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A439F-53B5-47CC-BF15-A4ED6E1F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DD7FA-621D-4665-A6ED-5D8196DE4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B852A-84E1-418B-A191-FA508B8B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322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5550-0A26-4C98-AAFE-44082779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90967-47F0-46A8-AAB0-C3B878117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68F0A-FC1A-4F6C-977F-953EBB7BA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E5EF3-EF47-4EA0-BC8D-8BD93A63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1C9BA-C403-4E60-A1B9-18C76C5A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150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517C-5A94-43B0-B38F-01C90CA5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5433-4A2C-4300-BCE6-90653B15C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96651-48F7-4484-9F69-48F0D23C7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82BD9-1DAB-41A5-891B-B4CDC2C11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2D51B-8607-4FE1-ACEA-F492CCBD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DE774-E2C5-45E1-9B9D-ED6E0D32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9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733A-1EAC-4202-B9CC-D363B10E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A8BB8-1D33-4B37-8991-3DE080C1C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B541B-9248-4EE5-AB74-0B2573085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B60BE-FA84-4828-A3F4-B80C5183E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11B5B-0B82-4873-B0B6-DDE339391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DA9EB-16B2-4B71-8090-8BE4562B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DD9B8-6F99-4B1B-927C-056D9B26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41E87-B697-41CA-8035-9E362AE5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95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49EF-835A-43A9-A946-B9BEA6AF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C0FA0-54D7-48C1-A7E5-5D4098D9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03EB1-E47B-42FA-B716-E533E1C9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4D5C3-F3F8-41B7-BE41-B8B56436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5625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40584-636A-4375-9B89-3DB431F5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FF42B-35B7-4A74-AB13-E3795D5C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4F85-8F1B-4C56-AB64-DA827FA1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71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5518-CF7B-4A9D-B1E8-3B79A2CC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7787-A040-42AC-AB57-1CCF6ACA7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38E04-853B-443D-AD60-C72E3FB71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36438-B1E7-495D-98FE-7A65E299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DFAA5-A245-4480-8719-8D540EAB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A85CB-1C0B-4149-A6FA-0668E098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32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9012-948D-46F3-805F-118BEB14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486AF-C23D-4BFF-9D3E-4DBC2801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7AC7-A69A-40E2-B957-77F0B468E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6ACFD-8007-4C35-893A-C9B08F6E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D5E4A-C0AD-40C6-8B91-31F79DEB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8A262-8A03-4775-A739-E80F5C7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157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A3B98-5F49-4D32-84EF-5DA537F9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5E24A-701D-42E5-856F-31D797FB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3679-8F18-4481-AF1F-79DD34C14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A2C03-5D69-4BDE-AF60-F3F9C3D0022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01741-1DE0-44D2-B420-454458399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5752-16B7-473E-A40F-B9B6025A4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3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1429-1846-41FB-8998-88FB08344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4" t="17592" r="18982" b="20139"/>
          <a:stretch/>
        </p:blipFill>
        <p:spPr>
          <a:xfrm>
            <a:off x="466724" y="685800"/>
            <a:ext cx="2600325" cy="2562225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9E660-F1B2-4BE4-8289-AB2F315DEF90}"/>
              </a:ext>
            </a:extLst>
          </p:cNvPr>
          <p:cNvSpPr txBox="1"/>
          <p:nvPr/>
        </p:nvSpPr>
        <p:spPr>
          <a:xfrm>
            <a:off x="4152900" y="1305192"/>
            <a:ext cx="750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dirty="0">
                <a:solidFill>
                  <a:srgbClr val="EDD558"/>
                </a:solidFill>
                <a:latin typeface="Eras Light ITC" panose="020B0402030504020804" pitchFamily="34" charset="0"/>
              </a:rPr>
              <a:t>Golden Threads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55956-9AE6-4F84-A80C-7DB2B602C181}"/>
              </a:ext>
            </a:extLst>
          </p:cNvPr>
          <p:cNvSpPr txBox="1"/>
          <p:nvPr/>
        </p:nvSpPr>
        <p:spPr>
          <a:xfrm>
            <a:off x="2343150" y="4229370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EDD558"/>
                </a:solidFill>
                <a:latin typeface="Eras Light ITC" panose="020B0402030504020804" pitchFamily="34" charset="0"/>
              </a:rPr>
              <a:t>New Lace – Revolutionising the Travel Money Industry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C7D1A-83BA-4909-BF84-5A397F3957B4}"/>
              </a:ext>
            </a:extLst>
          </p:cNvPr>
          <p:cNvSpPr txBox="1"/>
          <p:nvPr/>
        </p:nvSpPr>
        <p:spPr>
          <a:xfrm>
            <a:off x="2183341" y="4897680"/>
            <a:ext cx="7825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Sponsored by 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Dalian </a:t>
            </a:r>
            <a:r>
              <a:rPr lang="en-AU" sz="1200" dirty="0" err="1">
                <a:solidFill>
                  <a:srgbClr val="EDD558"/>
                </a:solidFill>
                <a:latin typeface="Eras Light ITC" panose="020B0402030504020804" pitchFamily="34" charset="0"/>
              </a:rPr>
              <a:t>Neusoft</a:t>
            </a:r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 University of Information, Dalian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 The Australian Government, Canberra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The University of Queensland, Brisbane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Information Technologies, Mechanics and Optics University, Saint Petersburg</a:t>
            </a:r>
          </a:p>
        </p:txBody>
      </p:sp>
    </p:spTree>
    <p:extLst>
      <p:ext uri="{BB962C8B-B14F-4D97-AF65-F5344CB8AC3E}">
        <p14:creationId xmlns:p14="http://schemas.microsoft.com/office/powerpoint/2010/main" val="144098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25176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  <a:t>Our Team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6630CFF-3D09-40AD-8559-5E3D14AAB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575342"/>
              </p:ext>
            </p:extLst>
          </p:nvPr>
        </p:nvGraphicFramePr>
        <p:xfrm>
          <a:off x="996696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4BF7808-C1AF-48B1-ABEA-A8038F3451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47846"/>
              </p:ext>
            </p:extLst>
          </p:nvPr>
        </p:nvGraphicFramePr>
        <p:xfrm>
          <a:off x="6963529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C2B9E57-E440-4FFB-9C40-B42F4FD16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179365"/>
              </p:ext>
            </p:extLst>
          </p:nvPr>
        </p:nvGraphicFramePr>
        <p:xfrm>
          <a:off x="4618900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7787BE9D-F4E8-42F2-B6BC-3FCE46BC1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289805"/>
              </p:ext>
            </p:extLst>
          </p:nvPr>
        </p:nvGraphicFramePr>
        <p:xfrm>
          <a:off x="2177397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37C7BB34-536F-415F-AE9B-01921BA4E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643399"/>
              </p:ext>
            </p:extLst>
          </p:nvPr>
        </p:nvGraphicFramePr>
        <p:xfrm>
          <a:off x="3397259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DCF87EAD-A24E-421D-9F1C-69970B518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901207"/>
              </p:ext>
            </p:extLst>
          </p:nvPr>
        </p:nvGraphicFramePr>
        <p:xfrm>
          <a:off x="5805370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9747391-728A-4D39-B819-5F35DA3AF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060866"/>
              </p:ext>
            </p:extLst>
          </p:nvPr>
        </p:nvGraphicFramePr>
        <p:xfrm>
          <a:off x="8121689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</p:spTree>
    <p:extLst>
      <p:ext uri="{BB962C8B-B14F-4D97-AF65-F5344CB8AC3E}">
        <p14:creationId xmlns:p14="http://schemas.microsoft.com/office/powerpoint/2010/main" val="80920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50708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  <a:t>Our 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AC0DDA-4404-44E9-9F2B-8ABF6CAFD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31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277" y="27662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6600" dirty="0" err="1">
                <a:solidFill>
                  <a:srgbClr val="EDD558"/>
                </a:solidFill>
                <a:latin typeface="Eras Light ITC" panose="020B0402030504020804" pitchFamily="34" charset="0"/>
              </a:rPr>
              <a:t>Walletech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B3C95-B72E-43FD-987E-4522BCA12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0"/>
            <a:ext cx="38576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A7803-7460-4147-8072-A514D9936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93" y="-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6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16032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21536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ERL</a:t>
            </a:r>
            <a:b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</a:br>
            <a:r>
              <a:rPr lang="en-AU" sz="4900" dirty="0">
                <a:solidFill>
                  <a:srgbClr val="EDD558"/>
                </a:solidFill>
                <a:latin typeface="Eras Light ITC" panose="020B0402030504020804" pitchFamily="34" charset="0"/>
              </a:rPr>
              <a:t>Exchange Rate Lookup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DFE95-3573-413B-B55D-487B3544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2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1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49" y="2766218"/>
            <a:ext cx="443301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LCI</a:t>
            </a:r>
            <a:br>
              <a:rPr lang="en-AU" sz="8000" dirty="0">
                <a:solidFill>
                  <a:srgbClr val="EDD558"/>
                </a:solidFill>
                <a:latin typeface="Eras Light ITC" panose="020B0402030504020804" pitchFamily="34" charset="0"/>
              </a:rPr>
            </a:br>
            <a:r>
              <a:rPr lang="en-AU" sz="4900" dirty="0">
                <a:solidFill>
                  <a:srgbClr val="EDD558"/>
                </a:solidFill>
                <a:latin typeface="Eras Light ITC" panose="020B0402030504020804" pitchFamily="34" charset="0"/>
              </a:rPr>
              <a:t>Local Cultural Information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5EBF-A846-433A-8AFB-740C3C080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09" y="0"/>
            <a:ext cx="38576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ABE38-5C0A-4A17-8DC2-9E7BE244B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Demo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24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Issues and Risks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The Future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61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Eras Light ITC</vt:lpstr>
      <vt:lpstr>Office Theme</vt:lpstr>
      <vt:lpstr>PowerPoint Presentation</vt:lpstr>
      <vt:lpstr>Our Team</vt:lpstr>
      <vt:lpstr>Our App</vt:lpstr>
      <vt:lpstr>Walletech</vt:lpstr>
      <vt:lpstr>ERL Exchange Rate Lookup</vt:lpstr>
      <vt:lpstr>LCI Local Cultural Information</vt:lpstr>
      <vt:lpstr>Demo</vt:lpstr>
      <vt:lpstr>Issues and Risks</vt:lpstr>
      <vt:lpstr>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Coen Spencer Jones</dc:creator>
  <cp:lastModifiedBy>Coen Spencer Jones</cp:lastModifiedBy>
  <cp:revision>25</cp:revision>
  <dcterms:created xsi:type="dcterms:W3CDTF">2019-07-09T02:27:48Z</dcterms:created>
  <dcterms:modified xsi:type="dcterms:W3CDTF">2019-07-12T01:20:03Z</dcterms:modified>
</cp:coreProperties>
</file>